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4" r:id="rId2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64EC23-9817-4CAC-9105-7E53BB05A2A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6331317-555E-42FE-BF10-8C09F17486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5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FDF5A-E5F3-56DA-386E-B815A793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0A9823-FE33-E3B0-BC32-EB9F76D35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7363E1-ABBB-8DB1-FA69-F5625CCC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2BA32B-53B0-764B-8D47-D83909CC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132265-A1E0-E681-0B39-6D47D0AB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9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2360E-BABC-C889-C327-CE7198BB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4A4D3-5406-8428-92D5-9CDAB1875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EB770C-E1CE-37A7-CBB5-B195F47C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A7F876-A962-64AE-0B94-6A450853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4C07C4-6F6C-9132-2133-56EE81E1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64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E99C4CE-85E4-3944-CEA8-A3C776B97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3A3E19C-936E-EB2A-39A7-884EADD90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EBBEF-C103-3AA4-75A6-8801F8C3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844DFD-C751-A02E-B08A-8529347E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0CAC70-ECA6-2E67-78CB-4749E2F0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65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1269A-8853-77BF-D985-4492AEF3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79B58-F2CA-3A69-A561-38006BEA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2221D9-5E8E-E729-66D3-A083292B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FDFAD9-81C4-88CA-76C9-3539DA5E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E058AF-2A68-BBA7-D914-4329ACCF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69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49FA-FBFC-E0F2-C5F3-D8FC1CC5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54D710-6B67-FDB6-A54B-45209FBD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37075B-2AEB-BEA2-5F61-2C8E80F7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875DB9-8020-9AB2-60B8-DAE2109B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C677C6-DF7A-F582-1F52-9F77C020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3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06303-C452-9818-C6CE-8EB3976F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95861E-05CD-6E3E-06B8-B1C126D67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C05F3E-72E0-C597-0DBE-472B74959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984FFE-B159-D5D4-E047-4A4E5FB5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D2CDC4-B528-4E8A-4740-AD66AF5D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C6A5E6-D7CD-3713-C370-AC2D9C57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9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E330E-55BC-D1D8-84D5-D5677738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1FAA84-1FB0-EB36-D20A-E38FD360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93FAA3-23B3-CFD6-E472-A8A2E8C9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1FFA4E-0822-6E20-6B51-0EF0BD6FD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68F5FA-561D-59D3-CB99-F01E7F083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AB2B69F-FD8A-3035-19DD-9E387E86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E4B4D6-0A3E-C618-FFCD-E6B2E0F9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F5021B-752C-5C3A-EBE5-2B9C0E62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62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6F0C6-3CDF-62AB-31A3-2BFB9660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571D5E4-9AC6-1E43-4CD2-25E9AC84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58AEA-9020-BCF5-50A7-9C328A1A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1294CB-593C-7ADF-A591-92E6B160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8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11696D-892E-3DB8-205E-E0D9F243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C8FD5F-9FE8-4416-FFDB-692FB2DC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C1BD26-3A1B-7DE6-91D1-99E7C4C7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CDB35-9607-E2BC-6A3D-12DFFCD2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610CD-FF90-3775-20A6-7682B501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032E12-7E31-06B7-F30D-93DAE3BE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F650CA-3540-612D-1DB6-8F9CD208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CB2F33-AFE6-EF0D-D23E-C0261ABC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96BE20-B1D6-BDC3-486F-7F8957E5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89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F38EB-FC8D-C078-4964-75A1DD58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3F5A35E-2051-EE8D-6E41-A89F5A86E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2FE11F-C940-A200-FFD7-7ECA4E32D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DC2326-4899-0E3F-3B4D-12D6DC0C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5F53A5-33B1-3745-BDC8-0683FCED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93ED9F-9104-79D0-1C21-E0D3872B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22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2F6D8C-7DCD-9322-EFCA-A811DB0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4F3655-8D31-59E4-0D8F-89F0427B2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E16EFF-7392-0605-8C85-FA9DCCE74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CC669-AEBA-49A2-8461-71BC33766AC1}" type="datetimeFigureOut">
              <a:rPr lang="nl-NL" smtClean="0"/>
              <a:t>14-2-2025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D2BBA-881B-4C1C-9217-6C830E291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54889A-240C-048A-BD60-323F86B07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3ADFA9-DD88-42DE-B636-B675794E98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hajournals.org/toc/circoutcomes/17/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85880D-063C-DA29-FCE1-7F837CC8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25" y="1549303"/>
            <a:ext cx="4052525" cy="42692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0454BF-DB95-9694-1A41-908B03D0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52" y="336783"/>
            <a:ext cx="2731245" cy="469433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0D7EC0E-16D1-466E-1CB2-899DD8C5FBD0}"/>
              </a:ext>
            </a:extLst>
          </p:cNvPr>
          <p:cNvCxnSpPr>
            <a:cxnSpLocks/>
          </p:cNvCxnSpPr>
          <p:nvPr/>
        </p:nvCxnSpPr>
        <p:spPr>
          <a:xfrm>
            <a:off x="576471" y="1194055"/>
            <a:ext cx="10920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0F15E18C-1CEE-A552-C617-3C77542BF023}"/>
              </a:ext>
            </a:extLst>
          </p:cNvPr>
          <p:cNvSpPr txBox="1"/>
          <p:nvPr/>
        </p:nvSpPr>
        <p:spPr>
          <a:xfrm>
            <a:off x="508558" y="470235"/>
            <a:ext cx="65304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Five Core Functions of Primary care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037CACE-E3A4-0CAC-81C9-26A4733F986F}"/>
              </a:ext>
            </a:extLst>
          </p:cNvPr>
          <p:cNvSpPr txBox="1"/>
          <p:nvPr/>
        </p:nvSpPr>
        <p:spPr>
          <a:xfrm>
            <a:off x="409573" y="6508283"/>
            <a:ext cx="8553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4"/>
              </a:rPr>
              <a:t>https://www.ahajournals.org/toc/circoutcomes/17/12</a:t>
            </a:r>
            <a:r>
              <a:rPr lang="nl-NL" sz="1400" dirty="0"/>
              <a:t> - december 2024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38B806A-DB18-979E-D610-3BE7C23246E8}"/>
              </a:ext>
            </a:extLst>
          </p:cNvPr>
          <p:cNvSpPr txBox="1"/>
          <p:nvPr/>
        </p:nvSpPr>
        <p:spPr>
          <a:xfrm>
            <a:off x="6366240" y="1549303"/>
            <a:ext cx="5015023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First contact accessibility</a:t>
            </a:r>
            <a:r>
              <a:rPr lang="en-US" dirty="0"/>
              <a:t>, </a:t>
            </a:r>
            <a:br>
              <a:rPr lang="en-US" dirty="0"/>
            </a:br>
            <a:r>
              <a:rPr lang="en-US" sz="1600" dirty="0"/>
              <a:t>which creates an entry point for care and improves access to health services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Continuity</a:t>
            </a:r>
            <a:br>
              <a:rPr lang="en-US" b="1" dirty="0"/>
            </a:br>
            <a:r>
              <a:rPr lang="en-US" sz="1600" dirty="0"/>
              <a:t>which promotes the development of long-term personal relationships between a person and the health care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Comprehensiveness</a:t>
            </a:r>
            <a:br>
              <a:rPr lang="en-US" b="1" dirty="0"/>
            </a:br>
            <a:r>
              <a:rPr lang="en-US" sz="1600" dirty="0"/>
              <a:t>which ensures that a diverse range of preventive, screening, diagnostic, treatment, rehabilitative, and palliative services are provided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Coordination</a:t>
            </a:r>
            <a:br>
              <a:rPr lang="en-US" b="1" dirty="0"/>
            </a:br>
            <a:r>
              <a:rPr lang="en-US" sz="1600" dirty="0"/>
              <a:t>which posits that primary care organizes services and care across levels of the health system and over time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People-centeredness</a:t>
            </a:r>
            <a:br>
              <a:rPr lang="en-US" b="1" dirty="0"/>
            </a:br>
            <a:r>
              <a:rPr lang="en-US" sz="1600" dirty="0"/>
              <a:t>which supports the belief and value that patients should have autonomy over their health decisions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97180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119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Onno Kaagman</dc:creator>
  <cp:lastModifiedBy>Onno Kaagman</cp:lastModifiedBy>
  <cp:revision>30</cp:revision>
  <cp:lastPrinted>2024-04-03T15:34:28Z</cp:lastPrinted>
  <dcterms:created xsi:type="dcterms:W3CDTF">2024-04-02T08:11:06Z</dcterms:created>
  <dcterms:modified xsi:type="dcterms:W3CDTF">2025-02-14T15:30:41Z</dcterms:modified>
</cp:coreProperties>
</file>